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22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E0AC-4B58-46DC-A219-2755C362A57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BD68-FF2E-474B-B536-4381DEB09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BD68-FF2E-474B-B536-4381DEB09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orking on a machine&#10;&#10;Description automatically generated">
            <a:extLst>
              <a:ext uri="{FF2B5EF4-FFF2-40B4-BE49-F238E27FC236}">
                <a16:creationId xmlns:a16="http://schemas.microsoft.com/office/drawing/2014/main" id="{5DC50578-AC5A-7757-7A98-275EE7E8E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5714" cy="10285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DF89EF-3692-822B-B678-BC5C1BE62440}"/>
              </a:ext>
            </a:extLst>
          </p:cNvPr>
          <p:cNvSpPr txBox="1"/>
          <p:nvPr/>
        </p:nvSpPr>
        <p:spPr>
          <a:xfrm>
            <a:off x="6781800" y="3009900"/>
            <a:ext cx="7721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126EB-38FC-0843-CDEF-1BD71779C545}"/>
              </a:ext>
            </a:extLst>
          </p:cNvPr>
          <p:cNvSpPr txBox="1"/>
          <p:nvPr/>
        </p:nvSpPr>
        <p:spPr>
          <a:xfrm>
            <a:off x="6934200" y="4558725"/>
            <a:ext cx="5734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 goes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7AD13CBD-AA79-6E2D-0C91-0470FCFB2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B7FE0C-C7D2-683E-F20F-009BE13ECCB4}"/>
              </a:ext>
            </a:extLst>
          </p:cNvPr>
          <p:cNvSpPr txBox="1"/>
          <p:nvPr/>
        </p:nvSpPr>
        <p:spPr>
          <a:xfrm>
            <a:off x="4114800" y="1562100"/>
            <a:ext cx="5598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DB00A-7C81-942D-CF25-5CF1A8D4FC3D}"/>
              </a:ext>
            </a:extLst>
          </p:cNvPr>
          <p:cNvSpPr txBox="1"/>
          <p:nvPr/>
        </p:nvSpPr>
        <p:spPr>
          <a:xfrm>
            <a:off x="4114800" y="3238500"/>
            <a:ext cx="93605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content goes here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machine&#10;&#10;Description automatically generated">
            <a:extLst>
              <a:ext uri="{FF2B5EF4-FFF2-40B4-BE49-F238E27FC236}">
                <a16:creationId xmlns:a16="http://schemas.microsoft.com/office/drawing/2014/main" id="{08106479-EF66-B5A9-FDA5-9B8F0022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D62DB-5241-5A1B-9739-B2396C32D121}"/>
              </a:ext>
            </a:extLst>
          </p:cNvPr>
          <p:cNvSpPr txBox="1"/>
          <p:nvPr/>
        </p:nvSpPr>
        <p:spPr>
          <a:xfrm>
            <a:off x="1752599" y="1333500"/>
            <a:ext cx="7337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4DCD9-0789-2CB2-993A-8937F6660C55}"/>
              </a:ext>
            </a:extLst>
          </p:cNvPr>
          <p:cNvSpPr txBox="1"/>
          <p:nvPr/>
        </p:nvSpPr>
        <p:spPr>
          <a:xfrm>
            <a:off x="1752600" y="3009900"/>
            <a:ext cx="1226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content goes here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5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2E2A82B-F48B-5822-C436-6A94F248C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B196BFB-E3BC-241D-67AF-AF458C75C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MST PPT Template" id="{633329D9-A7F3-4026-8592-E1997963C8C5}" vid="{01FC9A05-B65A-4302-B8E8-6127B8E0D5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AIMST PPT Template</Template>
  <TotalTime>7</TotalTime>
  <Words>22</Words>
  <Application>Microsoft Office PowerPoint</Application>
  <PresentationFormat>Custom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Wolfrath</dc:creator>
  <cp:lastModifiedBy>Kenneth Wolfrath</cp:lastModifiedBy>
  <cp:revision>2</cp:revision>
  <dcterms:created xsi:type="dcterms:W3CDTF">2024-05-01T20:57:13Z</dcterms:created>
  <dcterms:modified xsi:type="dcterms:W3CDTF">2024-05-01T21:04:23Z</dcterms:modified>
  <dc:identifier>DAGC-Sa8mEM</dc:identifier>
</cp:coreProperties>
</file>