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Roboto Bold" charset="1" panose="02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60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71435" y="0"/>
            <a:ext cx="18359435" cy="10287000"/>
            <a:chOff x="0" y="0"/>
            <a:chExt cx="4247837" cy="238011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47837" cy="2380111"/>
            </a:xfrm>
            <a:custGeom>
              <a:avLst/>
              <a:gdLst/>
              <a:ahLst/>
              <a:cxnLst/>
              <a:rect r="r" b="b" t="t" l="l"/>
              <a:pathLst>
                <a:path h="2380111" w="4247837">
                  <a:moveTo>
                    <a:pt x="0" y="0"/>
                  </a:moveTo>
                  <a:lnTo>
                    <a:pt x="4247837" y="0"/>
                  </a:lnTo>
                  <a:lnTo>
                    <a:pt x="4247837" y="2380111"/>
                  </a:lnTo>
                  <a:lnTo>
                    <a:pt x="0" y="2380111"/>
                  </a:lnTo>
                  <a:close/>
                </a:path>
              </a:pathLst>
            </a:custGeom>
            <a:gradFill rotWithShape="true">
              <a:gsLst>
                <a:gs pos="0">
                  <a:srgbClr val="46257B">
                    <a:alpha val="51000"/>
                  </a:srgbClr>
                </a:gs>
                <a:gs pos="14286">
                  <a:srgbClr val="46257B">
                    <a:alpha val="48450"/>
                  </a:srgbClr>
                </a:gs>
                <a:gs pos="28571">
                  <a:srgbClr val="46257B">
                    <a:alpha val="40800"/>
                  </a:srgbClr>
                </a:gs>
                <a:gs pos="42857">
                  <a:srgbClr val="46257B">
                    <a:alpha val="35700"/>
                  </a:srgbClr>
                </a:gs>
                <a:gs pos="57143">
                  <a:srgbClr val="46257B">
                    <a:alpha val="25500"/>
                  </a:srgbClr>
                </a:gs>
                <a:gs pos="71429">
                  <a:srgbClr val="FFFFFF">
                    <a:alpha val="22950"/>
                  </a:srgbClr>
                </a:gs>
                <a:gs pos="85714">
                  <a:srgbClr val="FFFFFF">
                    <a:alpha val="40800"/>
                  </a:srgbClr>
                </a:gs>
                <a:gs pos="100000">
                  <a:srgbClr val="FFFFFF">
                    <a:alpha val="4845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4247837" cy="2389636"/>
            </a:xfrm>
            <a:prstGeom prst="rect">
              <a:avLst/>
            </a:prstGeom>
          </p:spPr>
          <p:txBody>
            <a:bodyPr anchor="ctr" rtlCol="false" tIns="4997" lIns="4997" bIns="4997" rIns="4997"/>
            <a:lstStyle/>
            <a:p>
              <a:pPr algn="ctr">
                <a:lnSpc>
                  <a:spcPts val="247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59807" y="1105203"/>
            <a:ext cx="3512048" cy="2304781"/>
          </a:xfrm>
          <a:custGeom>
            <a:avLst/>
            <a:gdLst/>
            <a:ahLst/>
            <a:cxnLst/>
            <a:rect r="r" b="b" t="t" l="l"/>
            <a:pathLst>
              <a:path h="2304781" w="3512048">
                <a:moveTo>
                  <a:pt x="0" y="0"/>
                </a:moveTo>
                <a:lnTo>
                  <a:pt x="3512047" y="0"/>
                </a:lnTo>
                <a:lnTo>
                  <a:pt x="3512047" y="2304781"/>
                </a:lnTo>
                <a:lnTo>
                  <a:pt x="0" y="23047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24" r="0" b="-424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28048" y="3796117"/>
            <a:ext cx="3683455" cy="215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0"/>
              </a:lnSpc>
            </a:pPr>
            <a:r>
              <a:rPr lang="en-US" sz="15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Pittsburgh, PA August 25-27, 2025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60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642"/>
            <a:ext cx="18285081" cy="10285358"/>
          </a:xfrm>
          <a:custGeom>
            <a:avLst/>
            <a:gdLst/>
            <a:ahLst/>
            <a:cxnLst/>
            <a:rect r="r" b="b" t="t" l="l"/>
            <a:pathLst>
              <a:path h="10285358" w="18285081">
                <a:moveTo>
                  <a:pt x="0" y="0"/>
                </a:moveTo>
                <a:lnTo>
                  <a:pt x="18285081" y="0"/>
                </a:lnTo>
                <a:lnTo>
                  <a:pt x="18285081" y="10285358"/>
                </a:lnTo>
                <a:lnTo>
                  <a:pt x="0" y="10285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71435" y="0"/>
            <a:ext cx="18359435" cy="10399144"/>
            <a:chOff x="0" y="0"/>
            <a:chExt cx="4247837" cy="24060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47837" cy="2406058"/>
            </a:xfrm>
            <a:custGeom>
              <a:avLst/>
              <a:gdLst/>
              <a:ahLst/>
              <a:cxnLst/>
              <a:rect r="r" b="b" t="t" l="l"/>
              <a:pathLst>
                <a:path h="2406058" w="4247837">
                  <a:moveTo>
                    <a:pt x="0" y="0"/>
                  </a:moveTo>
                  <a:lnTo>
                    <a:pt x="4247837" y="0"/>
                  </a:lnTo>
                  <a:lnTo>
                    <a:pt x="4247837" y="2406058"/>
                  </a:lnTo>
                  <a:lnTo>
                    <a:pt x="0" y="2406058"/>
                  </a:lnTo>
                  <a:close/>
                </a:path>
              </a:pathLst>
            </a:custGeom>
            <a:gradFill rotWithShape="true">
              <a:gsLst>
                <a:gs pos="0">
                  <a:srgbClr val="46257B">
                    <a:alpha val="71000"/>
                  </a:srgbClr>
                </a:gs>
                <a:gs pos="11111">
                  <a:srgbClr val="522C8B">
                    <a:alpha val="71000"/>
                  </a:srgbClr>
                </a:gs>
                <a:gs pos="22222">
                  <a:srgbClr val="9A91A8">
                    <a:alpha val="71000"/>
                  </a:srgbClr>
                </a:gs>
                <a:gs pos="33333">
                  <a:srgbClr val="FFFFFF">
                    <a:alpha val="55025"/>
                  </a:srgbClr>
                </a:gs>
                <a:gs pos="44444">
                  <a:srgbClr val="FFFFFF">
                    <a:alpha val="65675"/>
                  </a:srgbClr>
                </a:gs>
                <a:gs pos="55556">
                  <a:srgbClr val="FFFFFF">
                    <a:alpha val="65675"/>
                  </a:srgbClr>
                </a:gs>
                <a:gs pos="66667">
                  <a:srgbClr val="FFFFFF">
                    <a:alpha val="66385"/>
                  </a:srgbClr>
                </a:gs>
                <a:gs pos="77778">
                  <a:srgbClr val="FFFFFF">
                    <a:alpha val="60350"/>
                  </a:srgbClr>
                </a:gs>
                <a:gs pos="88889">
                  <a:srgbClr val="FFFFFF">
                    <a:alpha val="59995"/>
                  </a:srgbClr>
                </a:gs>
                <a:gs pos="100000">
                  <a:srgbClr val="46257B">
                    <a:alpha val="71000"/>
                  </a:srgbClr>
                </a:gs>
              </a:gsLst>
              <a:lin ang="270000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4247837" cy="2415583"/>
            </a:xfrm>
            <a:prstGeom prst="rect">
              <a:avLst/>
            </a:prstGeom>
          </p:spPr>
          <p:txBody>
            <a:bodyPr anchor="ctr" rtlCol="false" tIns="4997" lIns="4997" bIns="4997" rIns="4997"/>
            <a:lstStyle/>
            <a:p>
              <a:pPr algn="ctr">
                <a:lnSpc>
                  <a:spcPts val="247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289508" y="326788"/>
            <a:ext cx="2659854" cy="1745529"/>
          </a:xfrm>
          <a:custGeom>
            <a:avLst/>
            <a:gdLst/>
            <a:ahLst/>
            <a:cxnLst/>
            <a:rect r="r" b="b" t="t" l="l"/>
            <a:pathLst>
              <a:path h="1745529" w="2659854">
                <a:moveTo>
                  <a:pt x="0" y="0"/>
                </a:moveTo>
                <a:lnTo>
                  <a:pt x="2659855" y="0"/>
                </a:lnTo>
                <a:lnTo>
                  <a:pt x="2659855" y="1745530"/>
                </a:lnTo>
                <a:lnTo>
                  <a:pt x="0" y="174553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24" r="0" b="-424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5807" y="2335947"/>
            <a:ext cx="3087258" cy="1725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26"/>
              </a:lnSpc>
            </a:pPr>
            <a:r>
              <a:rPr lang="en-US" sz="13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Pittsburgh, PA August 25-27, 2025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60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19" y="1642"/>
            <a:ext cx="18285081" cy="10285358"/>
          </a:xfrm>
          <a:custGeom>
            <a:avLst/>
            <a:gdLst/>
            <a:ahLst/>
            <a:cxnLst/>
            <a:rect r="r" b="b" t="t" l="l"/>
            <a:pathLst>
              <a:path h="10285358" w="18285081">
                <a:moveTo>
                  <a:pt x="0" y="0"/>
                </a:moveTo>
                <a:lnTo>
                  <a:pt x="18285081" y="0"/>
                </a:lnTo>
                <a:lnTo>
                  <a:pt x="18285081" y="10285358"/>
                </a:lnTo>
                <a:lnTo>
                  <a:pt x="0" y="1028535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71435" y="0"/>
            <a:ext cx="18359435" cy="10399144"/>
            <a:chOff x="0" y="0"/>
            <a:chExt cx="4247837" cy="240605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47837" cy="2406058"/>
            </a:xfrm>
            <a:custGeom>
              <a:avLst/>
              <a:gdLst/>
              <a:ahLst/>
              <a:cxnLst/>
              <a:rect r="r" b="b" t="t" l="l"/>
              <a:pathLst>
                <a:path h="2406058" w="4247837">
                  <a:moveTo>
                    <a:pt x="0" y="0"/>
                  </a:moveTo>
                  <a:lnTo>
                    <a:pt x="4247837" y="0"/>
                  </a:lnTo>
                  <a:lnTo>
                    <a:pt x="4247837" y="2406058"/>
                  </a:lnTo>
                  <a:lnTo>
                    <a:pt x="0" y="2406058"/>
                  </a:lnTo>
                  <a:close/>
                </a:path>
              </a:pathLst>
            </a:custGeom>
            <a:gradFill rotWithShape="true">
              <a:gsLst>
                <a:gs pos="0">
                  <a:srgbClr val="FFFFFF">
                    <a:alpha val="72000"/>
                  </a:srgbClr>
                </a:gs>
                <a:gs pos="11111">
                  <a:srgbClr val="FFFFFF">
                    <a:alpha val="72000"/>
                  </a:srgbClr>
                </a:gs>
                <a:gs pos="22222">
                  <a:srgbClr val="FFFFFF">
                    <a:alpha val="72000"/>
                  </a:srgbClr>
                </a:gs>
                <a:gs pos="33333">
                  <a:srgbClr val="FFFFFF">
                    <a:alpha val="62280"/>
                  </a:srgbClr>
                </a:gs>
                <a:gs pos="44444">
                  <a:srgbClr val="FFFFFF">
                    <a:alpha val="66600"/>
                  </a:srgbClr>
                </a:gs>
                <a:gs pos="55556">
                  <a:srgbClr val="FFFFFF">
                    <a:alpha val="66960"/>
                  </a:srgbClr>
                </a:gs>
                <a:gs pos="66667">
                  <a:srgbClr val="FFFFFF">
                    <a:alpha val="67320"/>
                  </a:srgbClr>
                </a:gs>
                <a:gs pos="77778">
                  <a:srgbClr val="FFFFFF">
                    <a:alpha val="56880"/>
                  </a:srgbClr>
                </a:gs>
                <a:gs pos="88889">
                  <a:srgbClr val="8057C2">
                    <a:alpha val="42480"/>
                  </a:srgbClr>
                </a:gs>
                <a:gs pos="100000">
                  <a:srgbClr val="46257B">
                    <a:alpha val="72000"/>
                  </a:srgbClr>
                </a:gs>
              </a:gsLst>
              <a:lin ang="0"/>
            </a:gradFill>
          </p:spPr>
        </p:sp>
        <p:sp>
          <p:nvSpPr>
            <p:cNvPr name="TextBox 5" id="5"/>
            <p:cNvSpPr txBox="true"/>
            <p:nvPr/>
          </p:nvSpPr>
          <p:spPr>
            <a:xfrm>
              <a:off x="0" y="-9525"/>
              <a:ext cx="4247837" cy="2415583"/>
            </a:xfrm>
            <a:prstGeom prst="rect">
              <a:avLst/>
            </a:prstGeom>
          </p:spPr>
          <p:txBody>
            <a:bodyPr anchor="ctr" rtlCol="false" tIns="4997" lIns="4997" bIns="4997" rIns="4997"/>
            <a:lstStyle/>
            <a:p>
              <a:pPr algn="ctr">
                <a:lnSpc>
                  <a:spcPts val="247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5685562" y="326788"/>
            <a:ext cx="2319386" cy="1522097"/>
          </a:xfrm>
          <a:custGeom>
            <a:avLst/>
            <a:gdLst/>
            <a:ahLst/>
            <a:cxnLst/>
            <a:rect r="r" b="b" t="t" l="l"/>
            <a:pathLst>
              <a:path h="1522097" w="2319386">
                <a:moveTo>
                  <a:pt x="0" y="0"/>
                </a:moveTo>
                <a:lnTo>
                  <a:pt x="2319386" y="0"/>
                </a:lnTo>
                <a:lnTo>
                  <a:pt x="2319386" y="1522098"/>
                </a:lnTo>
                <a:lnTo>
                  <a:pt x="0" y="15220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24" r="0" b="-424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5513887" y="2173906"/>
            <a:ext cx="2491061" cy="170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4"/>
              </a:lnSpc>
            </a:pPr>
            <a:r>
              <a:rPr lang="en-US" sz="12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Pittsburgh, PA August 25-27, 2025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60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1435" y="0"/>
            <a:ext cx="18359435" cy="10399144"/>
            <a:chOff x="0" y="0"/>
            <a:chExt cx="4247837" cy="24060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47837" cy="2406058"/>
            </a:xfrm>
            <a:custGeom>
              <a:avLst/>
              <a:gdLst/>
              <a:ahLst/>
              <a:cxnLst/>
              <a:rect r="r" b="b" t="t" l="l"/>
              <a:pathLst>
                <a:path h="2406058" w="4247837">
                  <a:moveTo>
                    <a:pt x="0" y="0"/>
                  </a:moveTo>
                  <a:lnTo>
                    <a:pt x="4247837" y="0"/>
                  </a:lnTo>
                  <a:lnTo>
                    <a:pt x="4247837" y="2406058"/>
                  </a:lnTo>
                  <a:lnTo>
                    <a:pt x="0" y="24060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4247837" cy="2415583"/>
            </a:xfrm>
            <a:prstGeom prst="rect">
              <a:avLst/>
            </a:prstGeom>
          </p:spPr>
          <p:txBody>
            <a:bodyPr anchor="ctr" rtlCol="false" tIns="4997" lIns="4997" bIns="4997" rIns="4997"/>
            <a:lstStyle/>
            <a:p>
              <a:pPr algn="ctr">
                <a:lnSpc>
                  <a:spcPts val="247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857632" y="243084"/>
            <a:ext cx="2124050" cy="1425160"/>
          </a:xfrm>
          <a:custGeom>
            <a:avLst/>
            <a:gdLst/>
            <a:ahLst/>
            <a:cxnLst/>
            <a:rect r="r" b="b" t="t" l="l"/>
            <a:pathLst>
              <a:path h="1425160" w="2124050">
                <a:moveTo>
                  <a:pt x="0" y="0"/>
                </a:moveTo>
                <a:lnTo>
                  <a:pt x="2124049" y="0"/>
                </a:lnTo>
                <a:lnTo>
                  <a:pt x="2124049" y="1425160"/>
                </a:lnTo>
                <a:lnTo>
                  <a:pt x="0" y="14251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20" t="0" r="-282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-71435" y="1862519"/>
            <a:ext cx="3683455" cy="215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0"/>
              </a:lnSpc>
            </a:pPr>
            <a:r>
              <a:rPr lang="en-US" sz="1500" b="true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Pittsburgh, PA August 14-15, 2024</a:t>
            </a:r>
          </a:p>
        </p:txBody>
      </p:sp>
      <p:sp>
        <p:nvSpPr>
          <p:cNvPr name="TextBox 7" id="7"/>
          <p:cNvSpPr txBox="true"/>
          <p:nvPr/>
        </p:nvSpPr>
        <p:spPr>
          <a:xfrm rot="-5400000">
            <a:off x="16032322" y="3587089"/>
            <a:ext cx="3683455" cy="215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0"/>
              </a:lnSpc>
            </a:pPr>
            <a:r>
              <a:rPr lang="en-US" sz="1500" b="true">
                <a:solidFill>
                  <a:srgbClr val="46257B"/>
                </a:solidFill>
                <a:latin typeface="Roboto Bold"/>
                <a:ea typeface="Roboto Bold"/>
                <a:cs typeface="Roboto Bold"/>
                <a:sym typeface="Roboto Bold"/>
              </a:rPr>
              <a:t>Pittsburgh, PA August 25-27, 2025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7608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71435" y="0"/>
            <a:ext cx="18359435" cy="10399144"/>
            <a:chOff x="0" y="0"/>
            <a:chExt cx="4247837" cy="240605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247837" cy="2406058"/>
            </a:xfrm>
            <a:custGeom>
              <a:avLst/>
              <a:gdLst/>
              <a:ahLst/>
              <a:cxnLst/>
              <a:rect r="r" b="b" t="t" l="l"/>
              <a:pathLst>
                <a:path h="2406058" w="4247837">
                  <a:moveTo>
                    <a:pt x="0" y="0"/>
                  </a:moveTo>
                  <a:lnTo>
                    <a:pt x="4247837" y="0"/>
                  </a:lnTo>
                  <a:lnTo>
                    <a:pt x="4247837" y="2406058"/>
                  </a:lnTo>
                  <a:lnTo>
                    <a:pt x="0" y="240605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9525"/>
              <a:ext cx="4247837" cy="2415583"/>
            </a:xfrm>
            <a:prstGeom prst="rect">
              <a:avLst/>
            </a:prstGeom>
          </p:spPr>
          <p:txBody>
            <a:bodyPr anchor="ctr" rtlCol="false" tIns="4997" lIns="4997" bIns="4997" rIns="4997"/>
            <a:lstStyle/>
            <a:p>
              <a:pPr algn="ctr">
                <a:lnSpc>
                  <a:spcPts val="247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5857632" y="8532999"/>
            <a:ext cx="2124050" cy="1425160"/>
          </a:xfrm>
          <a:custGeom>
            <a:avLst/>
            <a:gdLst/>
            <a:ahLst/>
            <a:cxnLst/>
            <a:rect r="r" b="b" t="t" l="l"/>
            <a:pathLst>
              <a:path h="1425160" w="2124050">
                <a:moveTo>
                  <a:pt x="0" y="0"/>
                </a:moveTo>
                <a:lnTo>
                  <a:pt x="2124049" y="0"/>
                </a:lnTo>
                <a:lnTo>
                  <a:pt x="2124049" y="1425161"/>
                </a:lnTo>
                <a:lnTo>
                  <a:pt x="0" y="14251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820" t="0" r="-282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174177" y="9742895"/>
            <a:ext cx="3683455" cy="215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30"/>
              </a:lnSpc>
            </a:pPr>
            <a:r>
              <a:rPr lang="en-US" sz="1500" b="true">
                <a:solidFill>
                  <a:srgbClr val="46257B"/>
                </a:solidFill>
                <a:latin typeface="Roboto Bold"/>
                <a:ea typeface="Roboto Bold"/>
                <a:cs typeface="Roboto Bold"/>
                <a:sym typeface="Roboto Bold"/>
              </a:rPr>
              <a:t>Pittsburgh, PA August 25-27, 2025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DAGwtRc__vo</dc:identifier>
  <dcterms:modified xsi:type="dcterms:W3CDTF">2011-08-01T06:04:30Z</dcterms:modified>
  <cp:revision>1</cp:revision>
  <dc:title>AIMST 2025 PowerPoint Template Backgrounds</dc:title>
</cp:coreProperties>
</file>